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a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5FB392-B1FA-4793-AB73-465478504E16}" type="datetimeFigureOut">
              <a:rPr lang="ca-ES" smtClean="0"/>
              <a:t>28/05/2012</a:t>
            </a:fld>
            <a:endParaRPr lang="ca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AD2060-6B33-4EF6-9B0F-5B722BE96141}" type="slidenum">
              <a:rPr lang="ca-ES" smtClean="0"/>
              <a:t>‹Nº›</a:t>
            </a:fld>
            <a:endParaRPr lang="ca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a-ES" sz="4800" dirty="0" smtClean="0">
                <a:solidFill>
                  <a:schemeClr val="bg1"/>
                </a:solidFill>
                <a:latin typeface="Broadway" pitchFamily="82" charset="0"/>
              </a:rPr>
              <a:t>THE JUNGLE STORY</a:t>
            </a:r>
            <a:endParaRPr lang="ca-ES" sz="4800" dirty="0">
              <a:solidFill>
                <a:schemeClr val="bg1"/>
              </a:solidFill>
              <a:latin typeface="Broadway" pitchFamily="82" charset="0"/>
            </a:endParaRPr>
          </a:p>
        </p:txBody>
      </p:sp>
      <p:pic>
        <p:nvPicPr>
          <p:cNvPr id="6" name="5 Imagen" descr="Green-Snake-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56388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cocodril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3131840" cy="2635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tucan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9" y="1556792"/>
            <a:ext cx="341987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 descr="how-to-draw-animals-3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14800"/>
            <a:ext cx="2699792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9 Imagen" descr="3317661172_339e283a5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2780928"/>
            <a:ext cx="3752483" cy="3786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5445224"/>
            <a:ext cx="8458200" cy="1222375"/>
          </a:xfrm>
        </p:spPr>
        <p:txBody>
          <a:bodyPr/>
          <a:lstStyle/>
          <a:p>
            <a:pPr algn="ctr"/>
            <a:r>
              <a:rPr lang="en-US" dirty="0" smtClean="0"/>
              <a:t>We can't see anything! Oh, what's that! there are two big eyes!</a:t>
            </a:r>
            <a:endParaRPr lang="ca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820472" cy="914400"/>
          </a:xfrm>
        </p:spPr>
        <p:txBody>
          <a:bodyPr/>
          <a:lstStyle/>
          <a:p>
            <a:pPr algn="just"/>
            <a:r>
              <a:rPr lang="en-US" b="1" dirty="0" smtClean="0"/>
              <a:t>Come on! there is plenty of vegetation and the jungle is very dark.</a:t>
            </a:r>
            <a:endParaRPr lang="ca-ES" b="1" dirty="0"/>
          </a:p>
        </p:txBody>
      </p:sp>
      <p:pic>
        <p:nvPicPr>
          <p:cNvPr id="22532" name="Picture 4" descr="http://um-buraco-na-sombra.netsigma.pt/fotos/108/agraf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5734050" cy="3829051"/>
          </a:xfrm>
          <a:prstGeom prst="rect">
            <a:avLst/>
          </a:prstGeom>
          <a:noFill/>
        </p:spPr>
      </p:pic>
      <p:pic>
        <p:nvPicPr>
          <p:cNvPr id="22534" name="Picture 6" descr="http://2.bp.blogspot.com/_Pn7Hvk4T3xU/Sr_BwYxT_xI/AAAAAAAAAB0/4aDMZS4rOtc/s400/selva+oscura+jagu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04864"/>
            <a:ext cx="38100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4941168"/>
            <a:ext cx="8295456" cy="153158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Oh, no! It's a tiger! Run fast! We have to return home.</a:t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ca-ES" sz="3200" dirty="0">
              <a:solidFill>
                <a:schemeClr val="bg1"/>
              </a:solidFill>
            </a:endParaRPr>
          </a:p>
        </p:txBody>
      </p:sp>
      <p:pic>
        <p:nvPicPr>
          <p:cNvPr id="23554" name="Picture 2" descr="3317661172_339e283a5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662" r="3662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23556" name="Picture 4" descr="http://us.123rf.com/400wm/400/400/leloft1911/leloft19110907/leloft1911090700150/5283563-joven-huir-aisladas-sobre-fondo-blan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2793801" cy="3992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5517232"/>
            <a:ext cx="8170168" cy="358279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There is plenty of it! Oh, look at this big tree! It seems that a branch is moving.</a:t>
            </a:r>
            <a:endParaRPr lang="ca-ES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964488" cy="626368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Come on! let's go walking through the vegetation of the jungle.</a:t>
            </a:r>
            <a:endParaRPr lang="ca-ES" b="1" dirty="0"/>
          </a:p>
        </p:txBody>
      </p:sp>
      <p:pic>
        <p:nvPicPr>
          <p:cNvPr id="1028" name="Picture 4" descr="http://bibliotecadigital.ilce.edu.mx/sites/educa/libros/selva/imgs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5653213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animal is it? </a:t>
            </a:r>
            <a:endParaRPr lang="ca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ca-ES" sz="4000" dirty="0" smtClean="0"/>
              <a:t>IT’S A BIG GREEN SNAKE!</a:t>
            </a:r>
            <a:endParaRPr lang="ca-ES" sz="4000" dirty="0"/>
          </a:p>
        </p:txBody>
      </p:sp>
      <p:pic>
        <p:nvPicPr>
          <p:cNvPr id="8" name="7 Marcador de posición de imagen" descr="Green-Snake-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2311" r="2311"/>
          <a:stretch>
            <a:fillRect/>
          </a:stretch>
        </p:blipFill>
        <p:spPr bwMode="auto">
          <a:xfrm>
            <a:off x="3131840" y="615950"/>
            <a:ext cx="540256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1.gstatic.com/images?q=tbn:ANd9GcT_jqm3CtlenGWaWAu_S9fmfwsNwN1EXy9m6ZAVQs7nQyNEPNmd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2219325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5229200"/>
            <a:ext cx="8458200" cy="1222375"/>
          </a:xfrm>
        </p:spPr>
        <p:txBody>
          <a:bodyPr/>
          <a:lstStyle/>
          <a:p>
            <a:r>
              <a:rPr lang="en-US" dirty="0" smtClean="0"/>
              <a:t>But...Wait a moment! It seems that a big stone is moving in the river.</a:t>
            </a:r>
            <a:endParaRPr lang="ca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58200" cy="914400"/>
          </a:xfrm>
        </p:spPr>
        <p:txBody>
          <a:bodyPr/>
          <a:lstStyle/>
          <a:p>
            <a:pPr algn="ctr"/>
            <a:r>
              <a:rPr lang="en-US" b="1" dirty="0" smtClean="0"/>
              <a:t>Carry on </a:t>
            </a:r>
            <a:r>
              <a:rPr lang="en-US" b="1" dirty="0" err="1" smtClean="0"/>
              <a:t>whith</a:t>
            </a:r>
            <a:r>
              <a:rPr lang="en-US" b="1" dirty="0" smtClean="0"/>
              <a:t> our expedition. Oh, there is a big river we will have to go </a:t>
            </a:r>
            <a:r>
              <a:rPr lang="en-US" b="1" dirty="0" err="1" smtClean="0"/>
              <a:t>throught</a:t>
            </a:r>
            <a:r>
              <a:rPr lang="en-US" b="1" dirty="0" smtClean="0"/>
              <a:t> it.</a:t>
            </a:r>
            <a:endParaRPr lang="ca-ES" b="1" dirty="0"/>
          </a:p>
        </p:txBody>
      </p:sp>
      <p:pic>
        <p:nvPicPr>
          <p:cNvPr id="16386" name="Picture 2" descr="http://travel.mongabay.com/suriname/600/suriname_1667.JPG"/>
          <p:cNvPicPr>
            <a:picLocks noChangeAspect="1" noChangeArrowheads="1"/>
          </p:cNvPicPr>
          <p:nvPr/>
        </p:nvPicPr>
        <p:blipFill>
          <a:blip r:embed="rId2" cstate="print"/>
          <a:srcRect b="8133"/>
          <a:stretch>
            <a:fillRect/>
          </a:stretch>
        </p:blipFill>
        <p:spPr bwMode="auto">
          <a:xfrm>
            <a:off x="827584" y="1124744"/>
            <a:ext cx="6624736" cy="3848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animal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?</a:t>
            </a:r>
            <a:endParaRPr lang="ca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223448" cy="76835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en-US" sz="3200" b="1" dirty="0" smtClean="0"/>
              <a:t>IT’S A BIG AND DANGEROUS CROCODILE!</a:t>
            </a:r>
            <a:endParaRPr lang="ca-ES" sz="3200" b="1" dirty="0"/>
          </a:p>
        </p:txBody>
      </p:sp>
      <p:pic>
        <p:nvPicPr>
          <p:cNvPr id="13" name="12 Marcador de posición de imagen" descr="cocodrilo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220" b="1220"/>
          <a:stretch>
            <a:fillRect/>
          </a:stretch>
        </p:blipFill>
        <p:spPr bwMode="auto">
          <a:xfrm>
            <a:off x="2555776" y="404664"/>
            <a:ext cx="6444208" cy="4320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5301208"/>
            <a:ext cx="8458200" cy="1222375"/>
          </a:xfrm>
        </p:spPr>
        <p:txBody>
          <a:bodyPr/>
          <a:lstStyle/>
          <a:p>
            <a:pPr algn="ctr"/>
            <a:r>
              <a:rPr lang="en-US" dirty="0" smtClean="0"/>
              <a:t>Can you listen this </a:t>
            </a:r>
            <a:r>
              <a:rPr lang="en-US" dirty="0" err="1" smtClean="0"/>
              <a:t>sound?Look</a:t>
            </a:r>
            <a:r>
              <a:rPr lang="en-US" dirty="0" smtClean="0"/>
              <a:t> at the sky, it's an animal.</a:t>
            </a:r>
            <a:endParaRPr lang="ca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Let's search another way. Shut up please!</a:t>
            </a:r>
            <a:endParaRPr lang="ca-ES" sz="3600" b="1" dirty="0"/>
          </a:p>
        </p:txBody>
      </p:sp>
      <p:sp>
        <p:nvSpPr>
          <p:cNvPr id="18434" name="AutoShape 2" descr="data:image/jpeg;base64,/9j/4AAQSkZJRgABAQAAAQABAAD/2wCEAAkGBhIQEBQUEhQUDxIUDxQQEA8QDw8QEA8PFRAVFBQQFBQXGyYeFxkjGRQUHy8gJCc1LDgsFR4xNTAqNSYrLCkBCQoKDgwOFw8PGCwcHBwsKSkpLCwpKSwpKSwsKS0pLCksKSwsKSkpLCwsKSwsKSkpLCkpLCwsLCkpLCwpKSwpKf/AABEIAL8BCAMBIgACEQEDEQH/xAAcAAABBQEBAQAAAAAAAAAAAAAEAAECAwUGBwj/xABMEAABBAACBAgICwYGAQUBAAABAAIDEQQhBRIxQQYHE1FUYZPRFhciU3GBlNIyNDVSdHWRobGysxQjQpLw8RUkM0PB4URiZHKCoiX/xAAZAQADAQEBAAAAAAAAAAAAAAAAAgMBBAX/xAAjEQACAgICAgIDAQAAAAAAAAAAAQIRA1ESITFBExQEYXEy/9oADAMBAAIRAxEAPwDxjReiZsVII4I3zyEEiONpc4gCyaC2fFvpToOJ7B/ct7iJ+WGfR5/016oNOT1/rSbPOOTRjYrdHhvi30p0HE9g/uS8W+lOg4nsH9y9x/xvEeek7Rym3TOI89J2jk/xszmeF+LfSnQcT2D+5Lxb6U6Diewf3L3hulp/PSfzuV0ek5/OyfzuWfGw5ngPi30p0HE9g/uS8W+lOg4nsH9y+gTpObzr/wCdypfpicf7sn87kLGw5ngni30p0HE9g/uS8W+lOg4nsH9y9zk09OP92T+dyFk4QYjdNJ2jk6wNivKkeLeLfSnQcT2D+5Lxb6U6Diewf3L2CThDit08vaOTeEWK8/L2jk31pbF+ZaPIPFvpToOJ7B/cl4t9KdBxPYP7l7AeEGK8/L2rlS7T+L6RN2rlv1nsPnWjyXxb6U6Diewf3JeLfSnQcT2D+5etDhBi+kTdo5XRcIMXvnl7RyPrPZnzrR4/4t9KdBxPYP7kvFvpToOJ7B/cvbYtO4jfNJ2jkUzTU/nZP53JHhaGWVHhHi30p0HE9g/uS8W+lOg4nsH9y95OmZ/OyfzuVEmnMR56T+dyxYWHyo8N8W+lOg4nsH9yXi30p0HE9g/uXs8+ncTWU8o9EjlnTcIcWP8AyZu1cqL8Zv2K860eU+LfSnQcT2D+5Lxb6U6Diewf3L0mThVjR/5M3auUW8K8b0mbtXJ/py2Z9haPOPFvpToOJ7B/cl4t9KdBxPYP7l6U/hTjOkzdq5V+FeN6TP2rkfTlsPsLR5z4t9KdBxPYP7kvFvpToOJ7B/cu6xXD3Exkg4ua6OQmORq6OeXOuZxPGPpLWsYzECqpnLPGsLuznnkufLi+Pq7KwycvRl+LfSnQcT2D+5Lxb6U6Diewf3I7xjaTIP8AnMQLIz5d+WZOWeX/AEmdw+0nQIx2Jrf+/ku75vWPsUigF4t9KdBxPYP7kvFvpToOJ7B/cjXcPtKAUcbiQciD+0OoA5qp3GDpQbcdivSMQ+llgYemOD+JwZa3EwyYcuBcwSsLC4A0SLSXe8cmIdJDoh73F736KY973G3Pe4MLnE7ySSnWgB8RXywz6PP+kV6GAvPOIr5YZ9Hn/SK9MMf4K2L2TmUaqviYmDFa1WEom0KbXKITFywCb5EHNKnmlpAzzKkYiSYpZEM+RO56oe5XSJNlhKcNUY3WiBSDCm1IC0/J2mIIQAg1EQxoUOR2HaVjBF8cSvjhUY9qLYFBsqkV6mSHmajyMkJKxZFg0BOiQOIwq0ZWlUytV4sm0YE2FzVPJUtmaIUs+aKgrxlZNoDJUXNSIQ8ukGNeGZ3lZ2NbYNZn0fenbSMSsw+EmjzfKDfQqz8MDI7eYLmX27MneB17P+l18nCeMuLdUEZgPf8ABDtgNV3b1zbIxJI7lHBhJPlgNDXEZVtAFrys6i5XF3Z24rS7Ay5EYAOc8Bo1jm7VJycGjWP3D7kGSrIsU5ocA4tDhTgMtYA3R6rXKiwTjzqvNuEj9Ylz2kPa4mnWHDbtN9doflby2fZ96gM7varYxdbueqJq0ro1Hc8bvxbQ/wBURflYkn43fi2h/qiL8rEk4A/ET8sM+jz/AKa9SA/BeW8RXywz6PP+mV6leXqVcYkhFMErUDIrpEy1yofJSZ+IQck1p4xFbJYiVZzySUQ8pgFZdEn2AueQUwcr5IrVYg9SoISBpSa8kqCtjCxgGwjJKViqY9Jz0lDEooxea1IIwg4Y7WhCaCnNjRQnxqbHJ3C02xTHJF6qlT6yg9akFlVKiWNXA5qLwnQgJJGs7FN3LVcFnYlqtERmNMKK5bhNhnBwe3WLaLjtIa4uzPVu+xddjGrn+Esr2xAUCwkB1892Pw/Fb+Qk8bsMTqZxzib7rSac/wCsktZQLj/yvGO8eSiebv3lQAUtU+j071OOL8dg2lZYEGmt1/dmr2YZxF1QBFmjdHYdnUf62SOFO7edUAkBxOd+TeX/AGFdFhiwAytcxjmEgt8nlM8qG8A5GkLsDsON34tof6oi/KxJPxwisPof6pj3V/CzduSTGg3EV8sM+jz/AKRXpYk/BeacRXywz6PP+kV6THGaHoCti9k5jl6HfIr5G0s+d66oqyMmNNiVU2RDyuTwlXolYS1Sc5Vl6rMtooC9r1F7LUGFaOGgBCxugXZmiLNXxxdS1GYIK1uFCR5DeBmMizRDMPaMfAEo2JXI3iQEVJ0Q5qpIpLdjUWNcpE2qqyTjJZQDkKJVUs1KoT2mSMstkYqXuTmVM7MJkYVOch5YrRLQk5iZOhaMubCWsjSehOWaGk0AbraDuXSyNoIGZ1bSAOckD+slT/Spi+H0eYae0W3DzFrXWNUPo/Cbf8PX3LNZWV9drc4RaLmEzpJAA15JDmm2BxJpl7v7rPbBVFt2XZA1n6Bz7PSvHyKpPqjvg+kCsivdXP8AZz+pOzDk7NgI30cwc/u+9GMnLAQKFtGsCL20bHNsVcWHcHX8Ak0BzOvZV2M9+70KUW3KmM/Bbh6jaDlrENcC5ttYWuvruyBu/HOcumpiABqs1SKptFpDSLsjbuzPVsqt0cG5Zhq68bwx1f6m40QHarTqmr+0Zb1m8JdCPiOs8AOkk8nUdrRhobsBPlX6QNmXV1ShKC/RJSUjd44D/l9D7v8A+THl/wDViSfjhbWH0QKqtExijtFNZkkpFQXiK+WGfR5/0ivU2My9S8s4ivlhn0ef9Ir1qMZD0KuMSQHOxZOLW7O21mTwLrgyEkYzkmlFTxKgMXQmRG10hHZVgjVzGoswlh4VpxCggmFXCVTl2OujQjerggInIhkyi0UTCC1RDEmyJy9KaSDVBzE+umc5AFJCcqDnqBeqUJYz2WqmspWiS0zmphSsNVoiUomWjBEErlQyQCIN6Z1UtBzMkFLEhOzWqAZQuY4ZvcImBou3EkAuDiGt1siNmVmzzLrJGoaWAHaAa2WLo0Rf2Ej1qjXJUIunZ5BiNIveCJC51X8ORzgSaAAzINCyD1IYY2nB1CwKG0V1iqogm7XU8L9EMbK3UjzkaGhzXFrA5pqtUCrrVFnnXINjsjdYsEg0crXm5ItS7OuDTQQzGOBvcLIGRqyTQsZZk/alyjnnyrsDaKyoao2+oc9DqQ+sOu8q5qpWhx1TnkaBFkCr3gf8jmUvY5s6N0tPHCeSfHC0PLyCWa7iABq+USTeZqtx6goaZ4QyYhzLzaxo1a1hrSbOUyzu6r0elZDcSQ0gZg5mtuwistm9O7FgivKOQJBORcG1eSo5yqrF4q7O244Xk4fRBcSSdExkk5kktZZPWnUeN34tof6oi/KxJYMD8RPywz6PP+mvV2nJeUcRPywz6PP+mvWQcvUq4xJEHFDyNtEPTBiuibRmYqAUhWxUtPFR8yEEdbVeL6JSQK9qiEY5oKqkjTpiUVCROJFU6A7VBpNpqFNBk6tbiFnBpVjBSVxRtmk2dTE1oFtomNh2pGhkyOktMxYaPXmeI2jIXtcavVaNrjlsC5MY7EaVxBbA8wYOB7S+RusHTHWscxz1TQ2AZmzQXSaY4PQYsN5Zrn6vwQJJGgXtNNNX10tHD4NjGgNa1gaAGhrQ0ACshW7IfYoTTfjwVi0v6U4nnVRlyVuLbaDql0LsgwuJyKazJDYZi0oWZKcnRSKsqijooxjbTNjBRMbKUpMokUPYhpI1pOCokZaxM1oyJITaqeylrSRIGcCj6M+pWjKxHE5LhZpM4eI6jdZzmnOxcYFAyVty1hR56Xls0gOYJsk2DszK6bjA0q505j1mvawEDVBBaCRbXE7TbQbG6lyBK5M0+Uv4VxxpDkqyJ9Z1fflmVWrWzFrXAbHVYrbR51FFCJBrfmbvdtIUotu2tvry2HqUBs/6KeM/3WWad5xu/FtD/VEX5WJk/G78W0P9URflYkmAH4iflhn0ef8ATXqrT+C8q4iflhn0ef8ATXqrW/gq4/YkhNUwEwCfWVhCqYICYo6VyysVKqwROY+umb1oUTKTZLVqJWXuSZhL3b1OJqMY5K3RqRXHgwr/ANiFIrCQowwqLn2UUTIfgyApNZQR8rUI8LVKzGqKwVPXCqcFE7E1Cg+IlzVOuo4i7TQkqqXROzUwsWSOBpBYWVGNaoSLRLIyimvQrAp66k0URa96rD0xeoPchI0aWRcHw44W4b9nkhjeJXvbRMbgWxi89c77AIoc4vauvxkZexzQ4sLmOaHjIsJFa19S8IxkbGjVa/XILi8/w/C1QBz89/8Aq2NrNcjcVSCPbBJ3NOwEG7cb8nZuG3n+37axFnn6hz3sTlxP2UOof0T9qWvt3/fkFzFQiOHUGs4bnBpBza9tEUdnMCDucpza72B5Hklxa2iytYGyNUZt+FzfgqBIXE2c9wFbTls2Vt+5NHAXnLNwF0KFgejb/dF9UAmu9Wfrv+6i0Z82e87ERJGTEKb8G2vcAKIskHrO3PmAQ7W5Z227IcQayByyGeYrqS0ad3xvfFtD/VMfX/CxJLjeP+W0P9Ux7NnwWJJwB+In5YZ9Hn/TXqjSvK+Ir5YZ9Hn/AE16dyiti9iTCi9DveocoqZZV0RRNsaaVZWJlRE8yzcQV0wiQkyAlRcD7WWH5rTwbd6pJE0bGHjyV0cearw+xGRALlky6DcNsRNoeE0rC9c78lUVTiwgTkjZn5IWlSIkhMaCmdArYmEFXtCLoyjImw6qZhyFuPw6rOHTLIK4AMQpGxvVRhSYFj7NXRfrql8yT1B6EhixsyZ86q1lTKwlMkZYpJL/AK2rz7hngIJHA4cwmZth8IaGve57gxpJysjyiG9V7F3rWEbNu6+fd6l5Dwq0U6CanuLnSF8rnOcwuJ13ZuaCaJ21zEbbUszpeBsfbMnFQ04tcKeDXk7L2bB/xzqDG1efMCK2m7o3usC/Ur3Yc6xs6tAOBdbiPsF3tPq9FjvhzF3mNbrPPuz3rgbOgnhcOXvpoJIFmrAa2wNYu2NGe3rRGGeI7IbrODSCSSNTPW12FrhsAG29pyyVsGh5JGSFlfuYy6UCrLQXA9RyBOWSNwmELYzykjcMNWrGs15DgRqne5uWYbaZKwZqaWbyGEc2S+U/dWyLEazAzVrlHM+a62gZ7dbZS5D9paPgsBG/Wo+kA1YVMo/Dfv8AVu3qDSmk7ZiR33G78W0P9UR/lYklxu/FtD/VEf5WJINB+Ir5YZ9Hn/SK9J7l5txFfLDPo8/6S9Dker4fZOZa4oaRyg/EIZ89rsjEg2QxDlnySXkip5MkPho9Z2a6I9IiyuLDOccv6C6DBYXYq8NCLW1g4MlLJkHhEZsOSgDRR4jUThlzci3ErjlUnSKqWPVQcsptMo2K3QW99qLnEIeMqcj1tC2aGHlBCJaAsyF6MjkU5RHTCgovKqEiiZEtDWM9DuNK170O9yokKyLpFVJOozPQM0yrGNk3IMEyfllmsltWueU/AXkA6W4WxYeVsZt7nXfJlpLKNEOF3fUg5cTgsbIYzGBKWOLHyNLXNk1RYJaciLbv3EDYuQ4YOjGKfV61sLhQoHVs7cs8to32sSSYxua5rnNcNUgnW1i9ozINUQCdX1da4Z5Gm0+zpjDqzqcPwSfDHM3EaoL8PyeH5Jhlc9zXtl5Qao2+U5u26acnAWuUwp8oUGkmgNcAiiauyaXX4PhK5rdblYnSSB0csjuVuMlv7t9gEPyyyqrqhv5PBgSPzdqWa1m6t626rIrZdnL0KGRJ1RSP7Ow0hpJ2CwkIh1WtlDzI1zbI1mjcTtb5TRZIItc/p7TTZGRRU5/JM1XSGTXa6QkOdq2NgurKz9J6Vkkprna+rZLqbZc4AOGsM3DJZxkKJSvr0CQ8r7zUC9Oxl/bmdw6078PtrysyLGzLfaWjTveN34tob6oi/KxJLjc+LaG+qIvysSWmlHEV8sM+jz/pFd7iHZepcFxF/LDPo8/6RXayv/BdP4/lksoPPKh+WV0kVoc4c2vQjRysjK+1bgTnXUrYoQrYsLZsLW1RlGlgYrK3IhkgMDHQRocuObtl4qi9hTucqWuTOekoeyvElAOaipHoZzs1aJKRFoVhamAU7Wiko1cHoYPUmvWNG2EiRLXVBkUDMs4m2XueouKp5RDaS0iyCJ0jz5LRZ5ydzR1k5LaoLJ4krMkKx38YOHcHECTJwFarbLdheaNAA0MzvCz9J8OIhHcNvkNhoc2msINW7n9A+1NHNBLyK4Sb8E9McMBh5XMazXLcnE2QHEXsy2ZZXvWYeHkjYdUW6Wzcr2NLQK+CAD5RB3nqsLmZJHSPLnENsuc51Gia3Dfm3YN/MolpkOQa0Bt5DVsUbcavmI9W5ccs0m7suscUhSSSTPe74bqL5KyyaCS6urMpPxOs0NJdTa/iBoC7DRlz8+7rUHODWmgSTW0CgCLy9aoDtt31VuzzXPZUeyBVj7LvmHoyVzI3eSA0lzqLLFa2s4BuqN9kH7dyqrrB6ur0+tFQ4qRpbTj5LgW84dkBV/8AxaEWkAz9EyNLQ4ajnbGuIDyboANuzuHrQgivqrbZA5l0T9PxBn+iwuF0/e57q8uiMgNRuXp5yudeLJJoWc6oCt6HXoFYa+OomtbZcdZ7x5Nag+C40bGXzhv61F8Ia0OcWg1QjAd5Vbw4ZbwdvppPHGyMgkiRta1MLSduxwrLLLZkSoy48auq0Ma3W1tbUBkJva5x6ubL70XYHZ8bpvDaH+qI/wArEk3G78W0P9URflYktNKOIv5YZ9Gn/SK7ORmz0LjeIkXphg/9vP8Apr1R3ArF1/pjZ52PvXRhko3ZLImzmqS5Nb7uA2N82O1j70w4D43zbe1j711/JHZDi9GOyMIvDgBaDeBON82O1j71fBwOxY2xjtI+9Y8kdgovRTCcleHolvBfF+bHaR96c8GMV8wdpH3qXKOylPQG6VVvlR/gvivNjtI+9MeC2K82O0j71qlHZjT0ZL5VXrrVdwQxZ/2x2kfekOB+K+YO0j70/OGxOMtGbrKQctA8EMX8wdpH3qxvBPFfMHaR96HOGw4y0ZSsC0xwTxPzB2kferBwWxHzB/OzvWPJHZvF6MdyqcFuu4K4j5n/AO2d6ieCuJ+YO0j70LJHYcHownLnuGg1sI+3arW+WcwC7cGCwdpd+HWu8PBTE+bHaR9657hbxcY7FRNZG0Aa4L2mSMAjcbvdzdfUiWSPF9goO0eGvdeVEDLrPWoA+rP1/YvQTxJaWskwsdntOJhBIzzOZopp+JPSriSMPG0m8v2qChs2VVDb9q886jiIInSANY3O7sNIyyFl3py5vWVS6UjbtAqjkB1Eej8V3kfErphuyGPn+NRC8t+arPEfpfzMftMPehgcI59gdXpULK70cRul/Mx+0w5/enHEfpfzMftMPelo04Jp/sn/AKzXoD+I3SmqNWFhdZ1icRAGjPKs7OVfbSp8RumPMx+0xd6KA4RxIUddd/4j9L+ZjPX+0xd6j4jNL+Zj9pi70UBwfKnZziq3V/QThlmsm7MyfJ2XmQu+ZxHaWvOGP2iE/wDKIj4ldK6pBgaTVN/zcIDazH33/MVoA3G58W0N9URflYkiOO3Avgj0VFIKfFoxsTwCCA9mo1wsbcwUloHmuDx0kL9eKR8L6ID43ujcAdo1mkFaHhfjumYr2uf3lkJIA1/C/HdMxXtc/vJeF+O6Ziva5/eWQkgDX8L8d0zFe1z+8l4X47pmK9rn95ZCSANfwvx3TMV7XP7yXhfjumYr2uf3lkJIA1/C/HdMxXtc/vJeF+O6Ziva5/eWQkgDX8L8d0zFe1z+8l4X47pmK9rn95ZCSAPQMOMW+OI/4hjA5+F/aXA4h5aBywj1RUutzmyB1IVv+JgSufi8ZExkUr43yYuRuu6J+rqOHKHVJp4HOWkAmiseDhY9jGBsUes2D9nMhMpL4xJrtsa1Ag8w3qeL4ZyyROjLGeUJA5/l6zhJIX0c/wCEl1c2s7nKANqJukX4KKePG4t8kkmoIv2p4GrrTAu1uVttCBziXANo7ciqcf8A4pGBWLxLnNw7pp4zj3CSEsllY8anKW4DkicgVk6P4XvhijiEcbmxuJJdyhMrP3v7p41tXV/fyXlmDRyySxvC58wmD4oyZmBhcDK1zAJpJqFOzBfICQcv3bMskAdDgIMdNhWSt0hieWkje+OA4sjlNSV8eq0mYEZsGZAHltAJOSDw3+Kujc52JxjHajHQMOLluZz5o4+TrXsOqVhDdtOB2EFYOF4RyRiMBrDycTom2HZtdOZiTnt1jXoR0vDiY6nkMBaWOsGS3OZLHIHE3t/dMbfzWgbhQAU12mjsmxeT9S/21+repr62tylamrnr/B607XaZLQ7lsXRjMg/zr7LRq7G8pd09hDdpDgQDajJw1DsPMDG0TSF0bGtY4RxYZ0eo5gdylUP4W6mVDOvJUMJw3LYQwxML44Wxwup+cgdEOVkpwshsTQAbHkgVQQBdpeXSuHkkb+04t7GOfqyjGSar42F3lipCNjTYvIgjaFjeF+O6Ziva5/eWmOGAkgnbK0azmSCEMY/yXyzSyPcXmSgByrhRadjdhsrlUAa/hfjumYr2uf3kvC/HdMxXtc/vLISQBr+F+O6Ziva5/eS8L8d0zFe1z+8shJAGv4X47pmK9rn95Lwvx3TMV7XP7yyEkAa/hfjumYr2uf3kvC/HdMxXtc/vLISQBr+F+O6Ziva5/eS8L8d0zFe1z+8shJABWP0rNiCDNLJOWimmWV8haDmQC4mkkKkgD//Z"/>
          <p:cNvSpPr>
            <a:spLocks noChangeAspect="1" noChangeArrowheads="1"/>
          </p:cNvSpPr>
          <p:nvPr/>
        </p:nvSpPr>
        <p:spPr bwMode="auto">
          <a:xfrm>
            <a:off x="63500" y="-8810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18436" name="AutoShape 4" descr="data:image/jpeg;base64,/9j/4AAQSkZJRgABAQAAAQABAAD/2wCEAAkGBhIQEBQUEhQUDxIUDxQQEA8QDw8QEA8PFRAVFBQQFBQXGyYeFxkjGRQUHy8gJCc1LDgsFR4xNTAqNSYrLCkBCQoKDgwOFw8PGCwcHBwsKSkpLCwpKSwpKSwsKS0pLCksKSwsKSkpLCwsKSwsKSkpLCkpLCwsLCkpLCwpKSwpKf/AABEIAL8BCAMBIgACEQEDEQH/xAAcAAABBQEBAQAAAAAAAAAAAAAEAAECAwUGBwj/xABMEAABBAACBAgICwYGAQUBAAABAAIDEQQhBRIxQQYHE1FUYZPRFhciU3GBlNIyNDVSdHWRobGysxQjQpLw8RUkM0PB4URiZHKCoiX/xAAZAQADAQEBAAAAAAAAAAAAAAAAAgMBBAX/xAAjEQACAgICAgIDAQAAAAAAAAAAAQIRA1ESITFBExQEYXEy/9oADAMBAAIRAxEAPwDxjReiZsVII4I3zyEEiONpc4gCyaC2fFvpToOJ7B/ct7iJ+WGfR5/016oNOT1/rSbPOOTRjYrdHhvi30p0HE9g/uS8W+lOg4nsH9y9x/xvEeek7Rym3TOI89J2jk/xszmeF+LfSnQcT2D+5Lxb6U6Diewf3L3hulp/PSfzuV0ek5/OyfzuWfGw5ngPi30p0HE9g/uS8W+lOg4nsH9y+gTpObzr/wCdypfpicf7sn87kLGw5ngni30p0HE9g/uS8W+lOg4nsH9y9zk09OP92T+dyFk4QYjdNJ2jk6wNivKkeLeLfSnQcT2D+5Lxb6U6Diewf3L2CThDit08vaOTeEWK8/L2jk31pbF+ZaPIPFvpToOJ7B/cl4t9KdBxPYP7l7AeEGK8/L2rlS7T+L6RN2rlv1nsPnWjyXxb6U6Diewf3JeLfSnQcT2D+5etDhBi+kTdo5XRcIMXvnl7RyPrPZnzrR4/4t9KdBxPYP7kvFvpToOJ7B/cvbYtO4jfNJ2jkUzTU/nZP53JHhaGWVHhHi30p0HE9g/uS8W+lOg4nsH9y95OmZ/OyfzuVEmnMR56T+dyxYWHyo8N8W+lOg4nsH9yXi30p0HE9g/uXs8+ncTWU8o9EjlnTcIcWP8AyZu1cqL8Zv2K860eU+LfSnQcT2D+5Lxb6U6Diewf3L0mThVjR/5M3auUW8K8b0mbtXJ/py2Z9haPOPFvpToOJ7B/cl4t9KdBxPYP7l6U/hTjOkzdq5V+FeN6TP2rkfTlsPsLR5z4t9KdBxPYP7kvFvpToOJ7B/cu6xXD3Exkg4ua6OQmORq6OeXOuZxPGPpLWsYzECqpnLPGsLuznnkufLi+Pq7KwycvRl+LfSnQcT2D+5Lxb6U6Diewf3I7xjaTIP8AnMQLIz5d+WZOWeX/AEmdw+0nQIx2Jrf+/ku75vWPsUigF4t9KdBxPYP7kvFvpToOJ7B/cjXcPtKAUcbiQciD+0OoA5qp3GDpQbcdivSMQ+llgYemOD+JwZa3EwyYcuBcwSsLC4A0SLSXe8cmIdJDoh73F736KY973G3Pe4MLnE7ySSnWgB8RXywz6PP+kV6GAvPOIr5YZ9Hn/SK9MMf4K2L2TmUaqviYmDFa1WEom0KbXKITFywCb5EHNKnmlpAzzKkYiSYpZEM+RO56oe5XSJNlhKcNUY3WiBSDCm1IC0/J2mIIQAg1EQxoUOR2HaVjBF8cSvjhUY9qLYFBsqkV6mSHmajyMkJKxZFg0BOiQOIwq0ZWlUytV4sm0YE2FzVPJUtmaIUs+aKgrxlZNoDJUXNSIQ8ukGNeGZ3lZ2NbYNZn0fenbSMSsw+EmjzfKDfQqz8MDI7eYLmX27MneB17P+l18nCeMuLdUEZgPf8ABDtgNV3b1zbIxJI7lHBhJPlgNDXEZVtAFrys6i5XF3Z24rS7Ay5EYAOc8Bo1jm7VJycGjWP3D7kGSrIsU5ocA4tDhTgMtYA3R6rXKiwTjzqvNuEj9Ylz2kPa4mnWHDbtN9doflby2fZ96gM7varYxdbueqJq0ro1Hc8bvxbQ/wBURflYkn43fi2h/qiL8rEk4A/ET8sM+jz/AKa9SA/BeW8RXywz6PP+mV6leXqVcYkhFMErUDIrpEy1yofJSZ+IQck1p4xFbJYiVZzySUQ8pgFZdEn2AueQUwcr5IrVYg9SoISBpSa8kqCtjCxgGwjJKViqY9Jz0lDEooxea1IIwg4Y7WhCaCnNjRQnxqbHJ3C02xTHJF6qlT6yg9akFlVKiWNXA5qLwnQgJJGs7FN3LVcFnYlqtERmNMKK5bhNhnBwe3WLaLjtIa4uzPVu+xddjGrn+Esr2xAUCwkB1892Pw/Fb+Qk8bsMTqZxzib7rSac/wCsktZQLj/yvGO8eSiebv3lQAUtU+j071OOL8dg2lZYEGmt1/dmr2YZxF1QBFmjdHYdnUf62SOFO7edUAkBxOd+TeX/AGFdFhiwAytcxjmEgt8nlM8qG8A5GkLsDsON34tof6oi/KxJPxwisPof6pj3V/CzduSTGg3EV8sM+jz/AKRXpYk/BeacRXywz6PP+kV6THGaHoCti9k5jl6HfIr5G0s+d66oqyMmNNiVU2RDyuTwlXolYS1Sc5Vl6rMtooC9r1F7LUGFaOGgBCxugXZmiLNXxxdS1GYIK1uFCR5DeBmMizRDMPaMfAEo2JXI3iQEVJ0Q5qpIpLdjUWNcpE2qqyTjJZQDkKJVUs1KoT2mSMstkYqXuTmVM7MJkYVOch5YrRLQk5iZOhaMubCWsjSehOWaGk0AbraDuXSyNoIGZ1bSAOckD+slT/Spi+H0eYae0W3DzFrXWNUPo/Cbf8PX3LNZWV9drc4RaLmEzpJAA15JDmm2BxJpl7v7rPbBVFt2XZA1n6Bz7PSvHyKpPqjvg+kCsivdXP8AZz+pOzDk7NgI30cwc/u+9GMnLAQKFtGsCL20bHNsVcWHcHX8Ak0BzOvZV2M9+70KUW3KmM/Bbh6jaDlrENcC5ttYWuvruyBu/HOcumpiABqs1SKptFpDSLsjbuzPVsqt0cG5Zhq68bwx1f6m40QHarTqmr+0Zb1m8JdCPiOs8AOkk8nUdrRhobsBPlX6QNmXV1ShKC/RJSUjd44D/l9D7v8A+THl/wDViSfjhbWH0QKqtExijtFNZkkpFQXiK+WGfR5/0ivU2My9S8s4ivlhn0ef9Ir1qMZD0KuMSQHOxZOLW7O21mTwLrgyEkYzkmlFTxKgMXQmRG10hHZVgjVzGoswlh4VpxCggmFXCVTl2OujQjerggInIhkyi0UTCC1RDEmyJy9KaSDVBzE+umc5AFJCcqDnqBeqUJYz2WqmspWiS0zmphSsNVoiUomWjBEErlQyQCIN6Z1UtBzMkFLEhOzWqAZQuY4ZvcImBou3EkAuDiGt1siNmVmzzLrJGoaWAHaAa2WLo0Rf2Ej1qjXJUIunZ5BiNIveCJC51X8ORzgSaAAzINCyD1IYY2nB1CwKG0V1iqogm7XU8L9EMbK3UjzkaGhzXFrA5pqtUCrrVFnnXINjsjdYsEg0crXm5ItS7OuDTQQzGOBvcLIGRqyTQsZZk/alyjnnyrsDaKyoao2+oc9DqQ+sOu8q5qpWhx1TnkaBFkCr3gf8jmUvY5s6N0tPHCeSfHC0PLyCWa7iABq+USTeZqtx6goaZ4QyYhzLzaxo1a1hrSbOUyzu6r0elZDcSQ0gZg5mtuwistm9O7FgivKOQJBORcG1eSo5yqrF4q7O244Xk4fRBcSSdExkk5kktZZPWnUeN34tof6oi/KxJYMD8RPywz6PP+mvV2nJeUcRPywz6PP+mvWQcvUq4xJEHFDyNtEPTBiuibRmYqAUhWxUtPFR8yEEdbVeL6JSQK9qiEY5oKqkjTpiUVCROJFU6A7VBpNpqFNBk6tbiFnBpVjBSVxRtmk2dTE1oFtomNh2pGhkyOktMxYaPXmeI2jIXtcavVaNrjlsC5MY7EaVxBbA8wYOB7S+RusHTHWscxz1TQ2AZmzQXSaY4PQYsN5Zrn6vwQJJGgXtNNNX10tHD4NjGgNa1gaAGhrQ0ACshW7IfYoTTfjwVi0v6U4nnVRlyVuLbaDql0LsgwuJyKazJDYZi0oWZKcnRSKsqijooxjbTNjBRMbKUpMokUPYhpI1pOCokZaxM1oyJITaqeylrSRIGcCj6M+pWjKxHE5LhZpM4eI6jdZzmnOxcYFAyVty1hR56Xls0gOYJsk2DszK6bjA0q505j1mvawEDVBBaCRbXE7TbQbG6lyBK5M0+Uv4VxxpDkqyJ9Z1fflmVWrWzFrXAbHVYrbR51FFCJBrfmbvdtIUotu2tvry2HqUBs/6KeM/3WWad5xu/FtD/VEX5WJk/G78W0P9URflYkmAH4iflhn0ef8ATXqrT+C8q4iflhn0ef8ATXqrW/gq4/YkhNUwEwCfWVhCqYICYo6VyysVKqwROY+umb1oUTKTZLVqJWXuSZhL3b1OJqMY5K3RqRXHgwr/ANiFIrCQowwqLn2UUTIfgyApNZQR8rUI8LVKzGqKwVPXCqcFE7E1Cg+IlzVOuo4i7TQkqqXROzUwsWSOBpBYWVGNaoSLRLIyimvQrAp66k0URa96rD0xeoPchI0aWRcHw44W4b9nkhjeJXvbRMbgWxi89c77AIoc4vauvxkZexzQ4sLmOaHjIsJFa19S8IxkbGjVa/XILi8/w/C1QBz89/8Aq2NrNcjcVSCPbBJ3NOwEG7cb8nZuG3n+37axFnn6hz3sTlxP2UOof0T9qWvt3/fkFzFQiOHUGs4bnBpBza9tEUdnMCDucpza72B5Hklxa2iytYGyNUZt+FzfgqBIXE2c9wFbTls2Vt+5NHAXnLNwF0KFgejb/dF9UAmu9Wfrv+6i0Z82e87ERJGTEKb8G2vcAKIskHrO3PmAQ7W5Z227IcQayByyGeYrqS0ad3xvfFtD/VMfX/CxJLjeP+W0P9Ux7NnwWJJwB+In5YZ9Hn/TXqjSvK+Ir5YZ9Hn/AE16dyiti9iTCi9DveocoqZZV0RRNsaaVZWJlRE8yzcQV0wiQkyAlRcD7WWH5rTwbd6pJE0bGHjyV0cearw+xGRALlky6DcNsRNoeE0rC9c78lUVTiwgTkjZn5IWlSIkhMaCmdArYmEFXtCLoyjImw6qZhyFuPw6rOHTLIK4AMQpGxvVRhSYFj7NXRfrql8yT1B6EhixsyZ86q1lTKwlMkZYpJL/AK2rz7hngIJHA4cwmZth8IaGve57gxpJysjyiG9V7F3rWEbNu6+fd6l5Dwq0U6CanuLnSF8rnOcwuJ13ZuaCaJ21zEbbUszpeBsfbMnFQ04tcKeDXk7L2bB/xzqDG1efMCK2m7o3usC/Ur3Yc6xs6tAOBdbiPsF3tPq9FjvhzF3mNbrPPuz3rgbOgnhcOXvpoJIFmrAa2wNYu2NGe3rRGGeI7IbrODSCSSNTPW12FrhsAG29pyyVsGh5JGSFlfuYy6UCrLQXA9RyBOWSNwmELYzykjcMNWrGs15DgRqne5uWYbaZKwZqaWbyGEc2S+U/dWyLEazAzVrlHM+a62gZ7dbZS5D9paPgsBG/Wo+kA1YVMo/Dfv8AVu3qDSmk7ZiR33G78W0P9UR/lYklxu/FtD/VEf5WJINB+Ir5YZ9Hn/SK9J7l5txFfLDPo8/6S9Dker4fZOZa4oaRyg/EIZ89rsjEg2QxDlnySXkip5MkPho9Z2a6I9IiyuLDOccv6C6DBYXYq8NCLW1g4MlLJkHhEZsOSgDRR4jUThlzci3ErjlUnSKqWPVQcsptMo2K3QW99qLnEIeMqcj1tC2aGHlBCJaAsyF6MjkU5RHTCgovKqEiiZEtDWM9DuNK170O9yokKyLpFVJOozPQM0yrGNk3IMEyfllmsltWueU/AXkA6W4WxYeVsZt7nXfJlpLKNEOF3fUg5cTgsbIYzGBKWOLHyNLXNk1RYJaciLbv3EDYuQ4YOjGKfV61sLhQoHVs7cs8to32sSSYxua5rnNcNUgnW1i9ozINUQCdX1da4Z5Gm0+zpjDqzqcPwSfDHM3EaoL8PyeH5Jhlc9zXtl5Qao2+U5u26acnAWuUwp8oUGkmgNcAiiauyaXX4PhK5rdblYnSSB0csjuVuMlv7t9gEPyyyqrqhv5PBgSPzdqWa1m6t626rIrZdnL0KGRJ1RSP7Ow0hpJ2CwkIh1WtlDzI1zbI1mjcTtb5TRZIItc/p7TTZGRRU5/JM1XSGTXa6QkOdq2NgurKz9J6Vkkprna+rZLqbZc4AOGsM3DJZxkKJSvr0CQ8r7zUC9Oxl/bmdw6078PtrysyLGzLfaWjTveN34tob6oi/KxJLjc+LaG+qIvysSWmlHEV8sM+jz/pFd7iHZepcFxF/LDPo8/6RXayv/BdP4/lksoPPKh+WV0kVoc4c2vQjRysjK+1bgTnXUrYoQrYsLZsLW1RlGlgYrK3IhkgMDHQRocuObtl4qi9hTucqWuTOekoeyvElAOaipHoZzs1aJKRFoVhamAU7Wiko1cHoYPUmvWNG2EiRLXVBkUDMs4m2XueouKp5RDaS0iyCJ0jz5LRZ5ydzR1k5LaoLJ4krMkKx38YOHcHECTJwFarbLdheaNAA0MzvCz9J8OIhHcNvkNhoc2msINW7n9A+1NHNBLyK4Sb8E9McMBh5XMazXLcnE2QHEXsy2ZZXvWYeHkjYdUW6Wzcr2NLQK+CAD5RB3nqsLmZJHSPLnENsuc51Gia3Dfm3YN/MolpkOQa0Bt5DVsUbcavmI9W5ccs0m7suscUhSSSTPe74bqL5KyyaCS6urMpPxOs0NJdTa/iBoC7DRlz8+7rUHODWmgSTW0CgCLy9aoDtt31VuzzXPZUeyBVj7LvmHoyVzI3eSA0lzqLLFa2s4BuqN9kH7dyqrrB6ur0+tFQ4qRpbTj5LgW84dkBV/8AxaEWkAz9EyNLQ4ajnbGuIDyboANuzuHrQgivqrbZA5l0T9PxBn+iwuF0/e57q8uiMgNRuXp5yudeLJJoWc6oCt6HXoFYa+OomtbZcdZ7x5Nag+C40bGXzhv61F8Ia0OcWg1QjAd5Vbw4ZbwdvppPHGyMgkiRta1MLSduxwrLLLZkSoy48auq0Ma3W1tbUBkJva5x6ubL70XYHZ8bpvDaH+qI/wArEk3G78W0P9URflYktNKOIv5YZ9Gn/SK7ORmz0LjeIkXphg/9vP8Apr1R3ArF1/pjZ52PvXRhko3ZLImzmqS5Nb7uA2N82O1j70w4D43zbe1j711/JHZDi9GOyMIvDgBaDeBON82O1j71fBwOxY2xjtI+9Y8kdgovRTCcleHolvBfF+bHaR96c8GMV8wdpH3qXKOylPQG6VVvlR/gvivNjtI+9MeC2K82O0j71qlHZjT0ZL5VXrrVdwQxZ/2x2kfekOB+K+YO0j70/OGxOMtGbrKQctA8EMX8wdpH3qxvBPFfMHaR96HOGw4y0ZSsC0xwTxPzB2kferBwWxHzB/OzvWPJHZvF6MdyqcFuu4K4j5n/AO2d6ieCuJ+YO0j70LJHYcHownLnuGg1sI+3arW+WcwC7cGCwdpd+HWu8PBTE+bHaR9657hbxcY7FRNZG0Aa4L2mSMAjcbvdzdfUiWSPF9goO0eGvdeVEDLrPWoA+rP1/YvQTxJaWskwsdntOJhBIzzOZopp+JPSriSMPG0m8v2qChs2VVDb9q886jiIInSANY3O7sNIyyFl3py5vWVS6UjbtAqjkB1Eej8V3kfErphuyGPn+NRC8t+arPEfpfzMftMPehgcI59gdXpULK70cRul/Mx+0w5/enHEfpfzMftMPelo04Jp/sn/AKzXoD+I3SmqNWFhdZ1icRAGjPKs7OVfbSp8RumPMx+0xd6KA4RxIUddd/4j9L+ZjPX+0xd6j4jNL+Zj9pi70UBwfKnZziq3V/QThlmsm7MyfJ2XmQu+ZxHaWvOGP2iE/wDKIj4ldK6pBgaTVN/zcIDazH33/MVoA3G58W0N9URflYkiOO3Avgj0VFIKfFoxsTwCCA9mo1wsbcwUloHmuDx0kL9eKR8L6ID43ujcAdo1mkFaHhfjumYr2uf3lkJIA1/C/HdMxXtc/vJeF+O6Ziva5/eWQkgDX8L8d0zFe1z+8l4X47pmK9rn95ZCSANfwvx3TMV7XP7yXhfjumYr2uf3lkJIA1/C/HdMxXtc/vJeF+O6Ziva5/eWQkgDX8L8d0zFe1z+8l4X47pmK9rn95ZCSAPQMOMW+OI/4hjA5+F/aXA4h5aBywj1RUutzmyB1IVv+JgSufi8ZExkUr43yYuRuu6J+rqOHKHVJp4HOWkAmiseDhY9jGBsUes2D9nMhMpL4xJrtsa1Ag8w3qeL4ZyyROjLGeUJA5/l6zhJIX0c/wCEl1c2s7nKANqJukX4KKePG4t8kkmoIv2p4GrrTAu1uVttCBziXANo7ciqcf8A4pGBWLxLnNw7pp4zj3CSEsllY8anKW4DkicgVk6P4XvhijiEcbmxuJJdyhMrP3v7p41tXV/fyXlmDRyySxvC58wmD4oyZmBhcDK1zAJpJqFOzBfICQcv3bMskAdDgIMdNhWSt0hieWkje+OA4sjlNSV8eq0mYEZsGZAHltAJOSDw3+Kujc52JxjHajHQMOLluZz5o4+TrXsOqVhDdtOB2EFYOF4RyRiMBrDycTom2HZtdOZiTnt1jXoR0vDiY6nkMBaWOsGS3OZLHIHE3t/dMbfzWgbhQAU12mjsmxeT9S/21+repr62tylamrnr/B607XaZLQ7lsXRjMg/zr7LRq7G8pd09hDdpDgQDajJw1DsPMDG0TSF0bGtY4RxYZ0eo5gdylUP4W6mVDOvJUMJw3LYQwxML44Wxwup+cgdEOVkpwshsTQAbHkgVQQBdpeXSuHkkb+04t7GOfqyjGSar42F3lipCNjTYvIgjaFjeF+O6Ziva5/eWmOGAkgnbK0azmSCEMY/yXyzSyPcXmSgByrhRadjdhsrlUAa/hfjumYr2uf3kvC/HdMxXtc/vLISQBr+F+O6Ziva5/eS8L8d0zFe1z+8shJAGv4X47pmK9rn95Lwvx3TMV7XP7yyEkAa/hfjumYr2uf3kvC/HdMxXtc/vLISQBr+F+O6Ziva5/eS8L8d0zFe1z+8shJABWP0rNiCDNLJOWimmWV8haDmQC4mkkKkgD//Z"/>
          <p:cNvSpPr>
            <a:spLocks noChangeAspect="1" noChangeArrowheads="1"/>
          </p:cNvSpPr>
          <p:nvPr/>
        </p:nvSpPr>
        <p:spPr bwMode="auto">
          <a:xfrm>
            <a:off x="63500" y="-881063"/>
            <a:ext cx="2514600" cy="1819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18438" name="Picture 6" descr="https://lh3.googleusercontent.com/_YwNshdL-H84/TUYBZw2hh1I/AAAAAAAAGhI/MtlycJVvpG0/viaje%20expedicion%20tu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4876800" cy="4352926"/>
          </a:xfrm>
          <a:prstGeom prst="rect">
            <a:avLst/>
          </a:prstGeom>
          <a:noFill/>
        </p:spPr>
      </p:pic>
      <p:pic>
        <p:nvPicPr>
          <p:cNvPr id="18440" name="Picture 8" descr="http://t1.gstatic.com/images?q=tbn:ANd9GcSBEuc32UJACo6gi4MnHdmmMi8bDQkA_u3pZy-o_lW4x58R8-g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340768"/>
            <a:ext cx="1905000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animal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?</a:t>
            </a:r>
            <a:endParaRPr lang="ca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367464" cy="84811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ca-ES" sz="4000" b="1" dirty="0" smtClean="0"/>
              <a:t>IT’S A COLOURFUL TOUCAN!</a:t>
            </a:r>
            <a:endParaRPr lang="ca-ES" sz="4000" b="1" dirty="0"/>
          </a:p>
        </p:txBody>
      </p:sp>
      <p:pic>
        <p:nvPicPr>
          <p:cNvPr id="19458" name="Picture 2" descr="http://t1.gstatic.com/images?q=tbn:ANd9GcR01Jp7sTaaoh4_LMf7Ne2oHNU8aQK3yeltQxrSVK-HXeoz5f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2800350" cy="1628776"/>
          </a:xfrm>
          <a:prstGeom prst="rect">
            <a:avLst/>
          </a:prstGeom>
          <a:noFill/>
        </p:spPr>
      </p:pic>
      <p:pic>
        <p:nvPicPr>
          <p:cNvPr id="6" name="5 Marcador de posición de imagen" descr="tucan.jpe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69" b="26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Oh, look at the ground! There are banana peels</a:t>
            </a:r>
            <a:endParaRPr lang="ca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458200" cy="914400"/>
          </a:xfrm>
        </p:spPr>
        <p:txBody>
          <a:bodyPr/>
          <a:lstStyle/>
          <a:p>
            <a:r>
              <a:rPr lang="en-US" b="1" dirty="0" smtClean="0"/>
              <a:t>Let's continue walking through the jungle.</a:t>
            </a:r>
            <a:endParaRPr lang="ca-ES" b="1" dirty="0"/>
          </a:p>
        </p:txBody>
      </p:sp>
      <p:pic>
        <p:nvPicPr>
          <p:cNvPr id="20484" name="Picture 4" descr="http://www.colombia.travel/es/images/stories/turistainternacional/comunidad/blogs/ewa-y-mario/nuqui_pacifico/selva-del-pacif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268760"/>
            <a:ext cx="5266255" cy="3528392"/>
          </a:xfrm>
          <a:prstGeom prst="rect">
            <a:avLst/>
          </a:prstGeom>
          <a:noFill/>
        </p:spPr>
      </p:pic>
      <p:pic>
        <p:nvPicPr>
          <p:cNvPr id="20486" name="Picture 6" descr="http://t3.gstatic.com/images?q=tbn:ANd9GcSc2OQq_2KBl3SF8v4tLoodlrRtsYKF2bg4Z0TS2_QTNe9rgxE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708920"/>
            <a:ext cx="2686050" cy="1704976"/>
          </a:xfrm>
          <a:prstGeom prst="rect">
            <a:avLst/>
          </a:prstGeom>
          <a:noFill/>
        </p:spPr>
      </p:pic>
      <p:pic>
        <p:nvPicPr>
          <p:cNvPr id="20488" name="Picture 8" descr="http://t3.gstatic.com/images?q=tbn:ANd9GcQTpfDn2ujlXbQIfRess6nOVlN0AlSpbYL3o7ePAyIAaHBxbessh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836712"/>
            <a:ext cx="1781175" cy="1657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animal eats lots of bananas?</a:t>
            </a:r>
            <a:endParaRPr lang="ca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583488" cy="92011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/>
              <a:t>LOOK AT THE TREE! IT’S A MONKEY!</a:t>
            </a:r>
            <a:endParaRPr lang="ca-ES" sz="4000" b="1" dirty="0"/>
          </a:p>
        </p:txBody>
      </p:sp>
      <p:pic>
        <p:nvPicPr>
          <p:cNvPr id="21506" name="Picture 2" descr="http://us.123rf.com/400wm/400/400/smithore/smithore1105/smithore110500090/9594248-monos-de-hoja-oscuro-en-la-selva-tropical-taila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4405722" cy="2937149"/>
          </a:xfrm>
          <a:prstGeom prst="rect">
            <a:avLst/>
          </a:prstGeom>
          <a:noFill/>
        </p:spPr>
      </p:pic>
      <p:pic>
        <p:nvPicPr>
          <p:cNvPr id="21508" name="Picture 4" descr="how-to-draw-animals-3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4545" b="4545"/>
          <a:stretch>
            <a:fillRect/>
          </a:stretch>
        </p:blipFill>
        <p:spPr bwMode="auto">
          <a:xfrm>
            <a:off x="4489732" y="1268760"/>
            <a:ext cx="4654268" cy="3384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214</Words>
  <Application>Microsoft Office PowerPoint</Application>
  <PresentationFormat>Presentación en pantalla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Viajes</vt:lpstr>
      <vt:lpstr>THE JUNGLE STORY</vt:lpstr>
      <vt:lpstr>There is plenty of it! Oh, look at this big tree! It seems that a branch is moving.</vt:lpstr>
      <vt:lpstr>What animal is it? </vt:lpstr>
      <vt:lpstr>But...Wait a moment! It seems that a big stone is moving in the river.</vt:lpstr>
      <vt:lpstr>What animal is it?</vt:lpstr>
      <vt:lpstr>Can you listen this sound?Look at the sky, it's an animal.</vt:lpstr>
      <vt:lpstr>What animal is it?</vt:lpstr>
      <vt:lpstr>Oh, look at the ground! There are banana peels</vt:lpstr>
      <vt:lpstr>What animal eats lots of bananas?</vt:lpstr>
      <vt:lpstr>We can't see anything! Oh, what's that! there are two big eyes!</vt:lpstr>
      <vt:lpstr>Oh, no! It's a tiger! Run fast! We have to return home. </vt:lpstr>
    </vt:vector>
  </TitlesOfParts>
  <Company>53430-000-0000000-93033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Sheila</dc:creator>
  <cp:lastModifiedBy>Sheila</cp:lastModifiedBy>
  <cp:revision>12</cp:revision>
  <dcterms:created xsi:type="dcterms:W3CDTF">2012-05-28T11:30:51Z</dcterms:created>
  <dcterms:modified xsi:type="dcterms:W3CDTF">2012-05-28T13:14:04Z</dcterms:modified>
</cp:coreProperties>
</file>